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23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49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34" y="0"/>
            <a:ext cx="303864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F45E9-8DFA-4555-BD8D-4829BC9AA10D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649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29C91-9B2B-46AB-8C05-64BD0505E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36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565AB-7474-4536-A9A8-2CAEDEAAF032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CD0A-9F06-445D-86F6-DA98867E113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565AB-7474-4536-A9A8-2CAEDEAAF032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CD0A-9F06-445D-86F6-DA98867E1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565AB-7474-4536-A9A8-2CAEDEAAF032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CD0A-9F06-445D-86F6-DA98867E1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565AB-7474-4536-A9A8-2CAEDEAAF032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CD0A-9F06-445D-86F6-DA98867E1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565AB-7474-4536-A9A8-2CAEDEAAF032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CD0A-9F06-445D-86F6-DA98867E113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565AB-7474-4536-A9A8-2CAEDEAAF032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CD0A-9F06-445D-86F6-DA98867E1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565AB-7474-4536-A9A8-2CAEDEAAF032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CD0A-9F06-445D-86F6-DA98867E113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565AB-7474-4536-A9A8-2CAEDEAAF032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CD0A-9F06-445D-86F6-DA98867E1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565AB-7474-4536-A9A8-2CAEDEAAF032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CD0A-9F06-445D-86F6-DA98867E1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565AB-7474-4536-A9A8-2CAEDEAAF032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CD0A-9F06-445D-86F6-DA98867E113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565AB-7474-4536-A9A8-2CAEDEAAF032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CD0A-9F06-445D-86F6-DA98867E1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20565AB-7474-4536-A9A8-2CAEDEAAF032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349CD0A-9F06-445D-86F6-DA98867E11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School Safety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Eugene L. Hernandez</a:t>
            </a:r>
          </a:p>
          <a:p>
            <a:r>
              <a:rPr lang="en-US" dirty="0" smtClean="0"/>
              <a:t>Administrator of Operations</a:t>
            </a:r>
          </a:p>
          <a:p>
            <a:r>
              <a:rPr lang="en-US" dirty="0" smtClean="0"/>
              <a:t>Tony Cortez</a:t>
            </a:r>
          </a:p>
          <a:p>
            <a:r>
              <a:rPr lang="en-US" dirty="0" smtClean="0"/>
              <a:t>Operations Coordinator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397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Emergencies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14600"/>
            <a:ext cx="7467600" cy="2620963"/>
          </a:xfrm>
        </p:spPr>
        <p:txBody>
          <a:bodyPr/>
          <a:lstStyle/>
          <a:p>
            <a:r>
              <a:rPr lang="en-US" dirty="0" smtClean="0"/>
              <a:t>Assess</a:t>
            </a:r>
          </a:p>
          <a:p>
            <a:r>
              <a:rPr lang="en-US" dirty="0" smtClean="0"/>
              <a:t>Look at Options </a:t>
            </a:r>
          </a:p>
          <a:p>
            <a:r>
              <a:rPr lang="en-US" dirty="0" smtClean="0"/>
              <a:t>Respond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524000"/>
            <a:ext cx="746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Integrated Safe School Plan:  www.</a:t>
            </a:r>
            <a:r>
              <a:rPr lang="en-US" sz="2000" dirty="0" smtClean="0"/>
              <a:t>ISSP.lausd.net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80033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Bomb Threats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Taking a Call</a:t>
            </a:r>
          </a:p>
          <a:p>
            <a:r>
              <a:rPr lang="en-US" dirty="0" smtClean="0"/>
              <a:t>Protocol for actions</a:t>
            </a:r>
            <a:endParaRPr lang="en-US" dirty="0"/>
          </a:p>
        </p:txBody>
      </p:sp>
      <p:pic>
        <p:nvPicPr>
          <p:cNvPr id="2050" name="Picture 2" descr="C:\Users\tony.cortez\AppData\Local\Microsoft\Windows\Temporary Internet Files\Content.IE5\VPXM47PG\smokebomb_cutie_mark_by_rildraw-d4sng0x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124200"/>
            <a:ext cx="3002411" cy="2751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040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Coordinators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Maria Butler, Lead Coordinator:  (213) 369-9143</a:t>
            </a:r>
          </a:p>
          <a:p>
            <a:r>
              <a:rPr lang="en-US" dirty="0" smtClean="0"/>
              <a:t>Michelle Gorsuch, </a:t>
            </a:r>
            <a:r>
              <a:rPr lang="en-US" dirty="0" err="1" smtClean="0"/>
              <a:t>Coordiantor</a:t>
            </a:r>
            <a:r>
              <a:rPr lang="en-US" dirty="0" smtClean="0"/>
              <a:t> (213) 222-3894</a:t>
            </a:r>
          </a:p>
          <a:p>
            <a:r>
              <a:rPr lang="en-US" dirty="0" smtClean="0"/>
              <a:t>Mojgan Moazzez, Coordinator (213) 507-3478</a:t>
            </a:r>
          </a:p>
          <a:p>
            <a:r>
              <a:rPr lang="en-US" dirty="0" smtClean="0"/>
              <a:t>Tony Cortez, Coordinator (213) 369-3339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172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Announcements</a:t>
            </a:r>
          </a:p>
          <a:p>
            <a:r>
              <a:rPr lang="en-US" dirty="0" smtClean="0"/>
              <a:t>Lock/ Secure doors</a:t>
            </a:r>
          </a:p>
          <a:p>
            <a:r>
              <a:rPr lang="en-US" dirty="0" smtClean="0"/>
              <a:t>Close Blinds</a:t>
            </a:r>
          </a:p>
          <a:p>
            <a:r>
              <a:rPr lang="en-US" dirty="0" smtClean="0"/>
              <a:t>Assist with Communication</a:t>
            </a:r>
          </a:p>
          <a:p>
            <a:r>
              <a:rPr lang="en-US" dirty="0" smtClean="0"/>
              <a:t>Start time</a:t>
            </a:r>
          </a:p>
          <a:p>
            <a:r>
              <a:rPr lang="en-US" dirty="0" smtClean="0"/>
              <a:t>Contact Operations Coordinator</a:t>
            </a:r>
            <a:endParaRPr lang="en-US" dirty="0"/>
          </a:p>
        </p:txBody>
      </p:sp>
      <p:pic>
        <p:nvPicPr>
          <p:cNvPr id="4098" name="Picture 2" descr="C:\Users\tony.cortez\AppData\Local\Microsoft\Windows\Temporary Internet Files\Content.IE5\B2CWD31J\nicubunu_Lock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962400"/>
            <a:ext cx="1570419" cy="203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7326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Transportation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911</a:t>
            </a:r>
          </a:p>
          <a:p>
            <a:r>
              <a:rPr lang="en-US" dirty="0" smtClean="0"/>
              <a:t>Ambulance Company and names</a:t>
            </a:r>
          </a:p>
          <a:p>
            <a:r>
              <a:rPr lang="en-US" dirty="0" smtClean="0"/>
              <a:t>Place of where the student/staff is being transported</a:t>
            </a:r>
          </a:p>
          <a:p>
            <a:r>
              <a:rPr lang="en-US" dirty="0" smtClean="0"/>
              <a:t>Employee riding with student (required)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122" name="Picture 2" descr="C:\Program Files (x86)\Microsoft Office\MEDIA\CAGCAT10\j02119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572000"/>
            <a:ext cx="1900123" cy="1165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tony.cortez\AppData\Local\Microsoft\Windows\Temporary Internet Files\Content.IE5\3ZNPR9EJ\hospital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354830"/>
            <a:ext cx="1323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604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Responding to Difficult Situations/Emergencies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Incident Commander</a:t>
            </a:r>
          </a:p>
          <a:p>
            <a:r>
              <a:rPr lang="en-US" dirty="0" smtClean="0"/>
              <a:t>Remember you can only control your behavior.</a:t>
            </a:r>
            <a:endParaRPr lang="en-US" dirty="0"/>
          </a:p>
        </p:txBody>
      </p:sp>
      <p:pic>
        <p:nvPicPr>
          <p:cNvPr id="6149" name="Picture 5" descr="C:\Users\tony.cortez\AppData\Local\Microsoft\Windows\Temporary Internet Files\Content.IE5\3ZNPR9EJ\1280px-Calm_water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962400"/>
            <a:ext cx="34290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1578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138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1616</TotalTime>
  <Words>124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Clarity</vt:lpstr>
      <vt:lpstr>School Safety </vt:lpstr>
      <vt:lpstr>Dealing With Emergencies</vt:lpstr>
      <vt:lpstr>Bomb Threats</vt:lpstr>
      <vt:lpstr>Operations Coordinators </vt:lpstr>
      <vt:lpstr>Lockdown</vt:lpstr>
      <vt:lpstr>Medical Transportation</vt:lpstr>
      <vt:lpstr>Responding to Difficult Situations/Emergencies</vt:lpstr>
      <vt:lpstr>PowerPoint Presentation</vt:lpstr>
    </vt:vector>
  </TitlesOfParts>
  <Company>LAUSD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Updates</dc:title>
  <dc:creator>Windows 7 pro X64</dc:creator>
  <cp:lastModifiedBy>Landazuri, Teresa</cp:lastModifiedBy>
  <cp:revision>14</cp:revision>
  <cp:lastPrinted>2018-07-25T22:23:26Z</cp:lastPrinted>
  <dcterms:created xsi:type="dcterms:W3CDTF">2018-07-24T19:23:55Z</dcterms:created>
  <dcterms:modified xsi:type="dcterms:W3CDTF">2018-07-25T22:23:36Z</dcterms:modified>
</cp:coreProperties>
</file>